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62" r:id="rId2"/>
    <p:sldId id="304" r:id="rId3"/>
    <p:sldId id="330" r:id="rId4"/>
    <p:sldId id="293" r:id="rId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s Jobani Muñoz Gil" initials="AJMG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3B3838"/>
    <a:srgbClr val="515151"/>
    <a:srgbClr val="004182"/>
    <a:srgbClr val="FFD500"/>
    <a:srgbClr val="06549C"/>
    <a:srgbClr val="E40CD5"/>
    <a:srgbClr val="F650EA"/>
    <a:srgbClr val="FD4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88" autoAdjust="0"/>
    <p:restoredTop sz="94107" autoAdjust="0"/>
  </p:normalViewPr>
  <p:slideViewPr>
    <p:cSldViewPr snapToGrid="0" snapToObjects="1">
      <p:cViewPr varScale="1">
        <p:scale>
          <a:sx n="93" d="100"/>
          <a:sy n="93" d="100"/>
        </p:scale>
        <p:origin x="124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A3B50-319A-4044-9EB5-461C522DF851}" type="datetimeFigureOut">
              <a:rPr lang="es-CO" smtClean="0"/>
              <a:t>7/07/20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6A3A6-D951-4254-AE63-502DF5C80134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1717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47B5EB-CE91-4F20-BFA9-FF64C675B75B}" type="datetimeFigureOut">
              <a:rPr lang="es-CO" smtClean="0"/>
              <a:t>7/07/20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EAFBFF-A326-4353-B0F7-E73E66A9F56F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1595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AFBFF-A326-4353-B0F7-E73E66A9F56F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9814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D36E8-C984-4C0F-AD5C-F013AAE84D4D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FF8F-4CCB-46B7-85A3-FCE21A2AE4FB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427636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2ACB-794C-43B1-BCFC-A1C534788085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5C590-C4B4-4C76-A33D-CCFB1071516B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7682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ABC64-1CE8-45FD-81AE-1B301C4B08DD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0EE3E-986A-414E-BBA7-9DB47E6921BD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44345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760F-88A1-47FD-82DF-01B5C8C9EE4A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54C6-8B4A-479A-9186-7081006E738A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93364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0F04-0683-4361-B4DC-3E5C31EA3E06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3404-10B4-4EA1-BDD7-67988C08066E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62840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9ABD-B40D-4284-862D-245CA859CF45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3D427-535E-41A3-83D0-FA9FEF2D4FB4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12461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8317-F112-4304-BBCA-5265931C18A1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C873-7288-4C45-ABA3-552976CFC077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5769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35484-32CD-412C-9742-264EF1997E46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1A8E-ECF2-42E1-A5D0-C3A4222756C4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71122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AB97-3211-4961-B98D-02252FE93AA1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1A16-CDA6-4F21-A6A3-3191610C2EE3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60517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65D7-2D54-4B5C-861B-D1CD0F552295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33B96-BE22-49AB-AABA-D1B24B649041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89812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79945-B503-4CDF-9D47-8B10673BFAEF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3F038-13C6-4A03-8E07-9649C8B97507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13863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9D580-BF43-4BA9-9987-3794CFD7E7DA}" type="datetime1">
              <a:rPr lang="en-US" altLang="es-CO" smtClean="0"/>
              <a:pPr/>
              <a:t>7/7/20</a:t>
            </a:fld>
            <a:endParaRPr lang="en-US" alt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8B941-C0F0-4B2A-AF07-F2F7D102C55A}" type="slidenum">
              <a:rPr lang="en-US" altLang="es-CO" smtClean="0"/>
              <a:pPr/>
              <a:t>‹Nr.›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00600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esultado de imagen para violencia  adolescentes colombiana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" name="Rectá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pic>
        <p:nvPicPr>
          <p:cNvPr id="7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6086" y="1175671"/>
            <a:ext cx="4959828" cy="4506658"/>
          </a:xfrm>
          <a:prstGeom prst="rect">
            <a:avLst/>
          </a:prstGeom>
          <a:noFill/>
          <a:ln>
            <a:noFill/>
          </a:ln>
          <a:effectLst>
            <a:reflection blurRad="25400" stA="15000" endPos="5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333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799802"/>
            <a:ext cx="12192000" cy="254508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70C0"/>
              </a:solidFill>
            </a:endParaRPr>
          </a:p>
        </p:txBody>
      </p:sp>
      <p:sp>
        <p:nvSpPr>
          <p:cNvPr id="2" name="AutoShape 2" descr="Resultado de imagen para violencia  adolescentes colombiana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4489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30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5">
            <a:extLst>
              <a:ext uri="{FF2B5EF4-FFF2-40B4-BE49-F238E27FC236}">
                <a16:creationId xmlns:a16="http://schemas.microsoft.com/office/drawing/2014/main" xmlns="" id="{60FF909F-5F48-474D-8EC2-8D2FBA51F1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xmlns="" id="{E5020556-A5C6-4449-B368-456F6EFA5E1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47475" y="4431743"/>
            <a:ext cx="4697051" cy="1565683"/>
          </a:xfrm>
          <a:prstGeom prst="rect">
            <a:avLst/>
          </a:prstGeom>
          <a:effectLst>
            <a:reflection blurRad="6350" stA="20000" endPos="55000" dir="5400000" sy="-100000" algn="bl" rotWithShape="0"/>
          </a:effectLst>
        </p:spPr>
      </p:pic>
      <p:pic>
        <p:nvPicPr>
          <p:cNvPr id="7" name="Imagen 5">
            <a:extLst>
              <a:ext uri="{FF2B5EF4-FFF2-40B4-BE49-F238E27FC236}">
                <a16:creationId xmlns:a16="http://schemas.microsoft.com/office/drawing/2014/main" xmlns="" id="{32863071-6D4D-4E3A-8F2D-7FE97EA8DE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995" t="29517" r="20619" b="34772"/>
          <a:stretch/>
        </p:blipFill>
        <p:spPr bwMode="auto">
          <a:xfrm>
            <a:off x="3926114" y="1385799"/>
            <a:ext cx="4339772" cy="217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88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5068</TotalTime>
  <Words>1</Words>
  <Application>Microsoft Macintosh PowerPoint</Application>
  <PresentationFormat>Panorámica</PresentationFormat>
  <Paragraphs>1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ＭＳ Ｐゴシック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Luis Alberto Soto Chavez</dc:creator>
  <cp:lastModifiedBy>Usuario de Microsoft Office</cp:lastModifiedBy>
  <cp:revision>265</cp:revision>
  <cp:lastPrinted>2020-06-16T18:32:10Z</cp:lastPrinted>
  <dcterms:created xsi:type="dcterms:W3CDTF">2016-08-22T16:24:46Z</dcterms:created>
  <dcterms:modified xsi:type="dcterms:W3CDTF">2020-07-07T22:10:14Z</dcterms:modified>
</cp:coreProperties>
</file>